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  <p:embeddedFont>
      <p:font typeface="Alfa Slab One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7" Type="http://schemas.openxmlformats.org/officeDocument/2006/relationships/font" Target="fonts/AlfaSlabOne-regular.fntdata"/><Relationship Id="rId16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b6438de4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b6438de4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6438de49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b6438de49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b6438de49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b6438de49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b895138ea9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b895138ea9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b6438de49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b6438de49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b895138ea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b895138ea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fec282b4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fec282b4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2601000" y="175850"/>
            <a:ext cx="3942000" cy="7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800"/>
              <a:t>                          SITE VITRINE</a:t>
            </a:r>
            <a:endParaRPr sz="3800"/>
          </a:p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316950" y="952250"/>
            <a:ext cx="8733600" cy="3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85"/>
              <a:t>    </a:t>
            </a:r>
            <a:r>
              <a:rPr lang="fr" sz="2585" u="sng"/>
              <a:t>Réalisé</a:t>
            </a:r>
            <a:r>
              <a:rPr lang="fr" sz="2585" u="sng"/>
              <a:t> par</a:t>
            </a:r>
            <a:r>
              <a:rPr b="1" lang="fr" sz="2300"/>
              <a:t> :</a:t>
            </a:r>
            <a:endParaRPr b="1" sz="2602"/>
          </a:p>
          <a:p>
            <a:pPr indent="-327932" lvl="0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Ajendouz Mohamed Reda “Chef de Projet”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fr" sz="2502"/>
              <a:t>  </a:t>
            </a:r>
            <a:r>
              <a:rPr b="1" lang="fr" sz="2502">
                <a:solidFill>
                  <a:srgbClr val="4A86E8"/>
                </a:solidFill>
              </a:rPr>
              <a:t>Boughaba Khalid </a:t>
            </a:r>
            <a:r>
              <a:rPr b="1" lang="fr" sz="2502">
                <a:solidFill>
                  <a:srgbClr val="4A86E8"/>
                </a:solidFill>
              </a:rPr>
              <a:t>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El Yatim Omar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Toznani Laila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Akhrif Jaafar</a:t>
            </a:r>
            <a:endParaRPr b="1" sz="2502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585"/>
              <a:t>   </a:t>
            </a:r>
            <a:endParaRPr sz="258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585"/>
              <a:t> </a:t>
            </a:r>
            <a:r>
              <a:rPr lang="fr" sz="2585" u="sng"/>
              <a:t>Encadré par </a:t>
            </a:r>
            <a:r>
              <a:rPr b="1" lang="fr" sz="2300"/>
              <a:t>:</a:t>
            </a:r>
            <a:endParaRPr b="1" sz="2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4A86E8"/>
              </a:solidFill>
            </a:endParaRPr>
          </a:p>
          <a:p>
            <a:pPr indent="-332921" lvl="0" marL="2743200" rtl="0" algn="l">
              <a:spcBef>
                <a:spcPts val="120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❏"/>
            </a:pPr>
            <a:r>
              <a:rPr b="1" lang="fr" sz="2628">
                <a:solidFill>
                  <a:srgbClr val="4A86E8"/>
                </a:solidFill>
              </a:rPr>
              <a:t>ES-SARAJ FOUAD</a:t>
            </a:r>
            <a:endParaRPr b="1" sz="2628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802425" y="313125"/>
            <a:ext cx="540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900"/>
              <a:t>Analyse de Besoin</a:t>
            </a:r>
            <a:endParaRPr sz="290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38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800"/>
              <a:buChar char="➢"/>
            </a:pPr>
            <a:r>
              <a:rPr lang="fr" sz="2800">
                <a:solidFill>
                  <a:srgbClr val="9FC5E8"/>
                </a:solidFill>
              </a:rPr>
              <a:t>L’idée:</a:t>
            </a:r>
            <a:r>
              <a:rPr lang="fr" sz="2800">
                <a:solidFill>
                  <a:srgbClr val="8E7CC3"/>
                </a:solidFill>
              </a:rPr>
              <a:t> </a:t>
            </a:r>
            <a:r>
              <a:rPr lang="fr" sz="2800">
                <a:solidFill>
                  <a:srgbClr val="8E7CC3"/>
                </a:solidFill>
              </a:rPr>
              <a:t>Créer</a:t>
            </a:r>
            <a:r>
              <a:rPr lang="fr" sz="2800">
                <a:solidFill>
                  <a:srgbClr val="8E7CC3"/>
                </a:solidFill>
              </a:rPr>
              <a:t> une </a:t>
            </a:r>
            <a:r>
              <a:rPr b="1" lang="fr" sz="2800">
                <a:solidFill>
                  <a:srgbClr val="8E7CC3"/>
                </a:solidFill>
              </a:rPr>
              <a:t>Site-Vitrine</a:t>
            </a:r>
            <a:r>
              <a:rPr lang="fr" sz="2800">
                <a:solidFill>
                  <a:srgbClr val="8E7CC3"/>
                </a:solidFill>
              </a:rPr>
              <a:t> qui présente les </a:t>
            </a:r>
            <a:r>
              <a:rPr lang="fr" sz="2800">
                <a:solidFill>
                  <a:srgbClr val="8E7CC3"/>
                </a:solidFill>
              </a:rPr>
              <a:t>matériaux de Bricolage, Droguerie, Peinture, ….</a:t>
            </a:r>
            <a:endParaRPr sz="2800">
              <a:solidFill>
                <a:srgbClr val="8E7CC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800"/>
              <a:buChar char="➢"/>
            </a:pPr>
            <a:r>
              <a:rPr lang="fr" sz="2800">
                <a:solidFill>
                  <a:srgbClr val="9FC5E8"/>
                </a:solidFill>
              </a:rPr>
              <a:t>Les fonctionnalités: </a:t>
            </a:r>
            <a:endParaRPr sz="2800">
              <a:solidFill>
                <a:srgbClr val="9FC5E8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2800"/>
              <a:buChar char="■"/>
            </a:pPr>
            <a:r>
              <a:rPr lang="fr" sz="2800">
                <a:solidFill>
                  <a:srgbClr val="9FC5E8"/>
                </a:solidFill>
              </a:rPr>
              <a:t>Montrer nos produits.</a:t>
            </a:r>
            <a:endParaRPr sz="2800">
              <a:solidFill>
                <a:srgbClr val="9FC5E8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2800"/>
              <a:buChar char="■"/>
            </a:pPr>
            <a:r>
              <a:rPr lang="fr" sz="2800">
                <a:solidFill>
                  <a:srgbClr val="9FC5E8"/>
                </a:solidFill>
              </a:rPr>
              <a:t>La possibilité de découvrir nos offre.</a:t>
            </a:r>
            <a:endParaRPr sz="2800">
              <a:solidFill>
                <a:srgbClr val="9FC5E8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175850" y="1152475"/>
            <a:ext cx="865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➢"/>
            </a:pPr>
            <a:r>
              <a:rPr lang="fr" sz="3100">
                <a:solidFill>
                  <a:srgbClr val="9FC5E8"/>
                </a:solidFill>
              </a:rPr>
              <a:t>Conception: </a:t>
            </a:r>
            <a:endParaRPr sz="3100">
              <a:solidFill>
                <a:srgbClr val="9FC5E8"/>
              </a:solidFill>
            </a:endParaRPr>
          </a:p>
          <a:p>
            <a:pPr indent="-425450" lvl="1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○"/>
            </a:pPr>
            <a:r>
              <a:rPr lang="fr" sz="3100">
                <a:solidFill>
                  <a:srgbClr val="9FC5E8"/>
                </a:solidFill>
              </a:rPr>
              <a:t>Format manuelle: Crayon et Papier</a:t>
            </a:r>
            <a:endParaRPr sz="3100">
              <a:solidFill>
                <a:srgbClr val="9FC5E8"/>
              </a:solidFill>
            </a:endParaRPr>
          </a:p>
          <a:p>
            <a:pPr indent="-425450" lvl="1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○"/>
            </a:pPr>
            <a:r>
              <a:rPr lang="fr" sz="3100">
                <a:solidFill>
                  <a:srgbClr val="9FC5E8"/>
                </a:solidFill>
              </a:rPr>
              <a:t>Format numérique: Figma</a:t>
            </a:r>
            <a:endParaRPr sz="3100">
              <a:solidFill>
                <a:srgbClr val="9FC5E8"/>
              </a:solidFill>
            </a:endParaRPr>
          </a:p>
          <a:p>
            <a:pPr indent="-425450" lvl="0" marL="9144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➢"/>
            </a:pPr>
            <a:r>
              <a:rPr lang="fr" sz="3100">
                <a:solidFill>
                  <a:srgbClr val="9FC5E8"/>
                </a:solidFill>
              </a:rPr>
              <a:t>HTML</a:t>
            </a:r>
            <a:endParaRPr sz="3100">
              <a:solidFill>
                <a:srgbClr val="9FC5E8"/>
              </a:solidFill>
            </a:endParaRPr>
          </a:p>
          <a:p>
            <a:pPr indent="-425450" lvl="0" marL="9144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➢"/>
            </a:pPr>
            <a:r>
              <a:rPr lang="fr" sz="3100">
                <a:solidFill>
                  <a:srgbClr val="9FC5E8"/>
                </a:solidFill>
              </a:rPr>
              <a:t>CSS</a:t>
            </a:r>
            <a:endParaRPr sz="3100">
              <a:solidFill>
                <a:srgbClr val="9FC5E8"/>
              </a:solidFill>
            </a:endParaRPr>
          </a:p>
        </p:txBody>
      </p:sp>
      <p:sp>
        <p:nvSpPr>
          <p:cNvPr id="69" name="Google Shape;69;p15"/>
          <p:cNvSpPr txBox="1"/>
          <p:nvPr>
            <p:ph type="title"/>
          </p:nvPr>
        </p:nvSpPr>
        <p:spPr>
          <a:xfrm>
            <a:off x="1802425" y="313125"/>
            <a:ext cx="540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900"/>
              <a:t>Analyse de Technique</a:t>
            </a:r>
            <a:endParaRPr sz="2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" y="393825"/>
            <a:ext cx="9144000" cy="495254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-84900" y="-102800"/>
            <a:ext cx="1846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Conception</a:t>
            </a:r>
            <a:endParaRPr b="1" sz="25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3725" y="978575"/>
            <a:ext cx="6743424" cy="334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8025"/>
            <a:ext cx="9144000" cy="4785476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-84900" y="-102800"/>
            <a:ext cx="1846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Réalisation</a:t>
            </a:r>
            <a:endParaRPr b="1" sz="25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3725" y="751800"/>
            <a:ext cx="6718774" cy="335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634350" y="972650"/>
            <a:ext cx="7875300" cy="30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0"/>
              <a:t>CONCLUSION</a:t>
            </a:r>
            <a:endParaRPr sz="8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 rotWithShape="1">
          <a:blip r:embed="rId3">
            <a:alphaModFix/>
          </a:blip>
          <a:srcRect b="16701" l="0" r="0" t="0"/>
          <a:stretch/>
        </p:blipFill>
        <p:spPr>
          <a:xfrm>
            <a:off x="1016463" y="851100"/>
            <a:ext cx="7111075" cy="344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